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1" r:id="rId17"/>
    <p:sldId id="273" r:id="rId18"/>
    <p:sldId id="274" r:id="rId19"/>
    <p:sldId id="276" r:id="rId20"/>
    <p:sldId id="275" r:id="rId21"/>
    <p:sldId id="269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9587" autoAdjust="0"/>
  </p:normalViewPr>
  <p:slideViewPr>
    <p:cSldViewPr>
      <p:cViewPr varScale="1">
        <p:scale>
          <a:sx n="87" d="100"/>
          <a:sy n="87" d="100"/>
        </p:scale>
        <p:origin x="-65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1083E-19FB-4621-A0B2-83AF51F9C630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4610F-BFAC-4918-A25F-754460B39E6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</a:t>
            </a:r>
            <a:r>
              <a:rPr lang="pt-BR" baseline="0" dirty="0" smtClean="0"/>
              <a:t> (Do projeto e nossa)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o</a:t>
            </a:r>
            <a:r>
              <a:rPr lang="pt-BR" baseline="0" dirty="0" smtClean="0"/>
              <a:t> que deve ser tirado da webcam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Prévia</a:t>
            </a:r>
            <a:r>
              <a:rPr lang="pt-BR" baseline="0" dirty="0" smtClean="0"/>
              <a:t> do que vamos falar, como está dividido, quando vamos descer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Escolha do Tema: o porque escolhemos esse tema</a:t>
            </a:r>
          </a:p>
          <a:p>
            <a:r>
              <a:rPr lang="pt-BR" dirty="0" smtClean="0"/>
              <a:t>Um pouco do </a:t>
            </a:r>
            <a:r>
              <a:rPr lang="pt-BR" dirty="0" err="1" smtClean="0"/>
              <a:t>Multi-toque</a:t>
            </a:r>
            <a:r>
              <a:rPr lang="pt-BR" dirty="0" smtClean="0"/>
              <a:t>: </a:t>
            </a:r>
            <a:r>
              <a:rPr lang="pt-BR" dirty="0" smtClean="0"/>
              <a:t>Explicar </a:t>
            </a:r>
            <a:r>
              <a:rPr lang="pt-BR" dirty="0" smtClean="0"/>
              <a:t>o que</a:t>
            </a:r>
            <a:r>
              <a:rPr lang="pt-BR" baseline="0" dirty="0" smtClean="0"/>
              <a:t> é, e um pouco de história</a:t>
            </a:r>
          </a:p>
          <a:p>
            <a:r>
              <a:rPr lang="pt-BR" baseline="0" dirty="0" smtClean="0"/>
              <a:t>Objetivo deste trabalho: </a:t>
            </a:r>
            <a:r>
              <a:rPr lang="pt-BR" baseline="0" dirty="0" smtClean="0"/>
              <a:t>explicar </a:t>
            </a:r>
            <a:r>
              <a:rPr lang="pt-BR" baseline="0" dirty="0" smtClean="0"/>
              <a:t>nosso objetivo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Dispositivos </a:t>
            </a:r>
            <a:r>
              <a:rPr lang="pt-BR" dirty="0" err="1" smtClean="0"/>
              <a:t>Multi-toque</a:t>
            </a:r>
            <a:r>
              <a:rPr lang="pt-BR" dirty="0" smtClean="0"/>
              <a:t>:</a:t>
            </a:r>
            <a:r>
              <a:rPr lang="pt-BR" baseline="0" dirty="0" smtClean="0"/>
              <a:t> falar de </a:t>
            </a:r>
            <a:r>
              <a:rPr lang="pt-BR" baseline="0" dirty="0" err="1" smtClean="0"/>
              <a:t>surface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Reactable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iPhone</a:t>
            </a:r>
            <a:r>
              <a:rPr lang="pt-BR" baseline="0" dirty="0" smtClean="0"/>
              <a:t> (Sem entrar em detalhes). Talvez uma comparação com a nosso trabalho se encaixaria bem aqui.</a:t>
            </a:r>
          </a:p>
          <a:p>
            <a:r>
              <a:rPr lang="pt-BR" dirty="0" smtClean="0"/>
              <a:t>Jogos e Interatividade: Jogos</a:t>
            </a:r>
            <a:r>
              <a:rPr lang="pt-BR" baseline="0" dirty="0" smtClean="0"/>
              <a:t> eletrônicos, de estratégia, de </a:t>
            </a:r>
            <a:r>
              <a:rPr lang="pt-BR" baseline="0" dirty="0" err="1" smtClean="0"/>
              <a:t>rpg</a:t>
            </a:r>
            <a:endParaRPr lang="pt-BR" baseline="0" dirty="0" smtClean="0"/>
          </a:p>
          <a:p>
            <a:r>
              <a:rPr lang="pt-BR" baseline="0" dirty="0" smtClean="0"/>
              <a:t>Implementações: Iluminação Difusa, FTIR,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Não entrar em detalhes, ser</a:t>
            </a:r>
            <a:r>
              <a:rPr lang="pt-BR" baseline="0" dirty="0" smtClean="0"/>
              <a:t> bem superficial.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Explicar o que são</a:t>
            </a:r>
            <a:r>
              <a:rPr lang="pt-BR" baseline="0" dirty="0" smtClean="0"/>
              <a:t> jogos de estratégia, e diferenciar.</a:t>
            </a:r>
          </a:p>
          <a:p>
            <a:r>
              <a:rPr lang="pt-BR" baseline="0" dirty="0" smtClean="0"/>
              <a:t>Explicar o que é RPG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Perdas e ganhos num jogo eletrônico.</a:t>
            </a:r>
          </a:p>
          <a:p>
            <a:r>
              <a:rPr lang="pt-BR" dirty="0" smtClean="0"/>
              <a:t>As mudanças que ocorreram,</a:t>
            </a:r>
            <a:r>
              <a:rPr lang="pt-BR" baseline="0" dirty="0" smtClean="0"/>
              <a:t> porque ocorreram (tentativa de atingir de terminados públicos por exemplo)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Pensei em colocar um </a:t>
            </a:r>
            <a:r>
              <a:rPr lang="pt-BR" dirty="0" smtClean="0"/>
              <a:t>vídeo</a:t>
            </a:r>
            <a:r>
              <a:rPr lang="pt-BR" baseline="0" dirty="0" smtClean="0"/>
              <a:t> </a:t>
            </a:r>
            <a:r>
              <a:rPr lang="pt-BR" baseline="0" dirty="0" smtClean="0"/>
              <a:t>como esse em loop</a:t>
            </a:r>
            <a:r>
              <a:rPr lang="pt-BR" dirty="0" smtClean="0"/>
              <a:t>, se alguém</a:t>
            </a:r>
            <a:r>
              <a:rPr lang="pt-BR" baseline="0" dirty="0" smtClean="0"/>
              <a:t> tiver algum melhor por favor avise</a:t>
            </a:r>
            <a:br>
              <a:rPr lang="pt-BR" baseline="0" dirty="0" smtClean="0"/>
            </a:br>
            <a:r>
              <a:rPr lang="pt-BR" baseline="0" dirty="0" smtClean="0"/>
              <a:t>http://www.youtube.com/watch?v=Ny0Cmj5AmvA</a:t>
            </a:r>
          </a:p>
          <a:p>
            <a:endParaRPr lang="pt-BR" baseline="0" dirty="0" smtClean="0"/>
          </a:p>
          <a:p>
            <a:r>
              <a:rPr lang="pt-BR" baseline="0" dirty="0" smtClean="0"/>
              <a:t>Acho q um vídeo é essencial para explicarmos o jogo, e comparar com o nosso!!!!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Colocar</a:t>
            </a:r>
            <a:r>
              <a:rPr lang="pt-BR" baseline="0" dirty="0" smtClean="0"/>
              <a:t> uma legenda no 1,2,3,4...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4610F-BFAC-4918-A25F-754460B39E6E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Título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cxnSp>
        <p:nvCxnSpPr>
          <p:cNvPr id="8" name="Conector reto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spaço Reservado para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6" name="Espaço Reservado para Rodapé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7" name="Título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cxnSp>
        <p:nvCxnSpPr>
          <p:cNvPr id="7" name="Conector reto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2" name="Espaço Reservado para Conteúdo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34" name="Espaço Reservado para Conteúdo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Conteúdo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1" name="Título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24" name="Espaço Reservado para Data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FB24009-0F33-4312-9C23-CB80E26A3BCC}" type="datetimeFigureOut">
              <a:rPr lang="pt-BR" smtClean="0"/>
              <a:pPr/>
              <a:t>24/6/2008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833B6DF-8990-4A02-9371-F7364FF0DB1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5" name="Espaço Reservado para Título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Jogo de RPG Tático para Superfícies </a:t>
            </a:r>
            <a:r>
              <a:rPr lang="pt-BR" dirty="0" err="1" smtClean="0"/>
              <a:t>Multi-toque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IRTaktiks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Iluminação Difusa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Implementações</a:t>
            </a:r>
            <a:endParaRPr lang="pt-BR" dirty="0"/>
          </a:p>
        </p:txBody>
      </p:sp>
      <p:pic>
        <p:nvPicPr>
          <p:cNvPr id="4" name="Picture 7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1500174"/>
            <a:ext cx="3692754" cy="174280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14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071678"/>
            <a:ext cx="3358164" cy="182129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1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3286124"/>
            <a:ext cx="3711995" cy="19586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1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3522" y="4071942"/>
            <a:ext cx="3026424" cy="229651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FTIR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Implementações</a:t>
            </a:r>
            <a:endParaRPr lang="pt-BR" dirty="0"/>
          </a:p>
        </p:txBody>
      </p:sp>
      <p:pic>
        <p:nvPicPr>
          <p:cNvPr id="4" name="Picture 4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785794"/>
            <a:ext cx="4557143" cy="15218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2500306"/>
            <a:ext cx="3900000" cy="216485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1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857628"/>
            <a:ext cx="3600953" cy="273786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OSC</a:t>
            </a:r>
          </a:p>
          <a:p>
            <a:r>
              <a:rPr lang="pt-BR" dirty="0" smtClean="0"/>
              <a:t>TUIO</a:t>
            </a:r>
          </a:p>
          <a:p>
            <a:r>
              <a:rPr lang="pt-BR" dirty="0" err="1" smtClean="0"/>
              <a:t>ReacTIVision</a:t>
            </a:r>
            <a:endParaRPr lang="pt-BR" dirty="0" smtClean="0"/>
          </a:p>
          <a:p>
            <a:r>
              <a:rPr lang="pt-BR" dirty="0" err="1" smtClean="0"/>
              <a:t>Touchlib</a:t>
            </a:r>
            <a:endParaRPr lang="pt-BR" dirty="0" smtClean="0"/>
          </a:p>
          <a:p>
            <a:r>
              <a:rPr lang="pt-BR" dirty="0" smtClean="0"/>
              <a:t>Microsoft XNA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 Utilizadas</a:t>
            </a:r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Concepção</a:t>
            </a:r>
          </a:p>
          <a:p>
            <a:r>
              <a:rPr lang="pt-BR" dirty="0" smtClean="0"/>
              <a:t>Adequação da Mesa</a:t>
            </a:r>
          </a:p>
          <a:p>
            <a:r>
              <a:rPr lang="pt-BR" dirty="0" smtClean="0"/>
              <a:t>Jogo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Elementos do Jogo</a:t>
            </a:r>
          </a:p>
          <a:p>
            <a:r>
              <a:rPr lang="pt-BR" dirty="0" smtClean="0"/>
              <a:t>Arquitetura do Sistema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</a:t>
            </a:r>
            <a:endParaRPr lang="pt-BR" dirty="0"/>
          </a:p>
        </p:txBody>
      </p:sp>
      <p:pic>
        <p:nvPicPr>
          <p:cNvPr id="4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5121355" cy="320571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57166"/>
            <a:ext cx="3221013" cy="457572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Mesa Antiga x Mesa Nova</a:t>
            </a:r>
          </a:p>
          <a:p>
            <a:r>
              <a:rPr lang="pt-BR" dirty="0" smtClean="0"/>
              <a:t>Visão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Adequação da Mesa</a:t>
            </a:r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Motivo</a:t>
            </a:r>
          </a:p>
          <a:p>
            <a:r>
              <a:rPr lang="pt-BR" dirty="0" smtClean="0"/>
              <a:t>Ganhos com a Nova Estrutura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Mesa Antiga x Mesa Nova</a:t>
            </a:r>
            <a:endParaRPr lang="pt-BR" dirty="0"/>
          </a:p>
        </p:txBody>
      </p:sp>
      <p:pic>
        <p:nvPicPr>
          <p:cNvPr id="4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429000"/>
            <a:ext cx="3048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1285860"/>
            <a:ext cx="2952750" cy="203835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4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2" y="3214686"/>
            <a:ext cx="3209925" cy="239077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3108" y="4500570"/>
            <a:ext cx="2990850" cy="193357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8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571" y="2400428"/>
            <a:ext cx="2742857" cy="205714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Webcam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e Projeção</a:t>
            </a:r>
            <a:endParaRPr lang="pt-BR" dirty="0"/>
          </a:p>
        </p:txBody>
      </p:sp>
      <p:pic>
        <p:nvPicPr>
          <p:cNvPr id="4" name="Picture 3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500306"/>
            <a:ext cx="32956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1285860"/>
            <a:ext cx="29622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3143248"/>
            <a:ext cx="35337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3438" y="285728"/>
            <a:ext cx="4300001" cy="212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29124" y="4543425"/>
            <a:ext cx="45148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Projeção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Picture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1928802"/>
            <a:ext cx="3428572" cy="25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000372"/>
            <a:ext cx="32956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Testes Realizados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Adequação da Mesa</a:t>
            </a:r>
            <a:endParaRPr lang="pt-BR" dirty="0"/>
          </a:p>
        </p:txBody>
      </p:sp>
      <p:pic>
        <p:nvPicPr>
          <p:cNvPr id="4" name="Picture 7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142984"/>
            <a:ext cx="52006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357430"/>
            <a:ext cx="53149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500438"/>
            <a:ext cx="43815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Bases Teóricas</a:t>
            </a:r>
          </a:p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Conteúdo</a:t>
            </a: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</a:t>
            </a:r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Jogo</a:t>
            </a:r>
          </a:p>
          <a:p>
            <a:r>
              <a:rPr lang="pt-BR" dirty="0" smtClean="0"/>
              <a:t>Trabalhos Futuros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Escolha do Tema</a:t>
            </a:r>
          </a:p>
          <a:p>
            <a:r>
              <a:rPr lang="pt-BR" dirty="0" smtClean="0"/>
              <a:t>Um pouco do </a:t>
            </a:r>
            <a:r>
              <a:rPr lang="pt-BR" dirty="0" err="1" smtClean="0"/>
              <a:t>Multi-toque</a:t>
            </a:r>
            <a:endParaRPr lang="pt-BR" dirty="0" smtClean="0"/>
          </a:p>
          <a:p>
            <a:r>
              <a:rPr lang="pt-BR" dirty="0" smtClean="0"/>
              <a:t>Objetivo deste trabalho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4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500042"/>
            <a:ext cx="3714750" cy="280987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1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3000372"/>
            <a:ext cx="4829175" cy="315277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Dispositivos </a:t>
            </a:r>
            <a:r>
              <a:rPr lang="pt-BR" dirty="0" err="1" smtClean="0"/>
              <a:t>Multi-toque</a:t>
            </a:r>
            <a:endParaRPr lang="pt-BR" dirty="0" smtClean="0"/>
          </a:p>
          <a:p>
            <a:r>
              <a:rPr lang="pt-BR" dirty="0" smtClean="0"/>
              <a:t>Jogos e Interatividade</a:t>
            </a:r>
          </a:p>
          <a:p>
            <a:r>
              <a:rPr lang="pt-BR" dirty="0" smtClean="0"/>
              <a:t>Implementações</a:t>
            </a:r>
          </a:p>
          <a:p>
            <a:r>
              <a:rPr lang="pt-BR" dirty="0" smtClean="0"/>
              <a:t>Tecnologias Utilizadas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Bases Teóricas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Microsoft </a:t>
            </a:r>
            <a:r>
              <a:rPr lang="pt-BR" dirty="0" err="1" smtClean="0"/>
              <a:t>Surface</a:t>
            </a:r>
            <a:endParaRPr lang="pt-BR" dirty="0" smtClean="0"/>
          </a:p>
          <a:p>
            <a:r>
              <a:rPr lang="pt-BR" dirty="0" err="1" smtClean="0"/>
              <a:t>Reactable</a:t>
            </a:r>
            <a:endParaRPr lang="pt-BR" dirty="0" smtClean="0"/>
          </a:p>
          <a:p>
            <a:r>
              <a:rPr lang="pt-BR" dirty="0" err="1" smtClean="0"/>
              <a:t>iPhone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Dispositivos </a:t>
            </a:r>
            <a:r>
              <a:rPr lang="pt-BR" dirty="0" err="1" smtClean="0"/>
              <a:t>Multi-toque</a:t>
            </a:r>
            <a:endParaRPr lang="pt-BR" dirty="0"/>
          </a:p>
        </p:txBody>
      </p:sp>
      <p:pic>
        <p:nvPicPr>
          <p:cNvPr id="4" name="Picture 25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357298"/>
            <a:ext cx="3378994" cy="26289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27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2643182"/>
            <a:ext cx="4162425" cy="27813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3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3357562"/>
            <a:ext cx="2493169" cy="271462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642918"/>
            <a:ext cx="3419484" cy="25646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Jogos de Estratégia</a:t>
            </a:r>
          </a:p>
          <a:p>
            <a:r>
              <a:rPr lang="pt-BR" i="1" dirty="0" smtClean="0"/>
              <a:t>Role </a:t>
            </a:r>
            <a:r>
              <a:rPr lang="pt-BR" i="1" dirty="0" err="1" smtClean="0"/>
              <a:t>Playing</a:t>
            </a:r>
            <a:r>
              <a:rPr lang="pt-BR" i="1" dirty="0" smtClean="0"/>
              <a:t> Game</a:t>
            </a:r>
          </a:p>
          <a:p>
            <a:pPr>
              <a:buNone/>
            </a:pPr>
            <a:endParaRPr lang="pt-BR" i="1" dirty="0" smtClean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e Interatividade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2500306"/>
            <a:ext cx="3341326" cy="257176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30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3357562"/>
            <a:ext cx="3429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Jogos Eletrônicos</a:t>
            </a:r>
          </a:p>
          <a:p>
            <a:r>
              <a:rPr lang="pt-BR" dirty="0" smtClean="0"/>
              <a:t>Mudanças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e Interatividade</a:t>
            </a:r>
            <a:endParaRPr lang="pt-BR" dirty="0"/>
          </a:p>
        </p:txBody>
      </p:sp>
      <p:pic>
        <p:nvPicPr>
          <p:cNvPr id="4" name="Picture 2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1214422"/>
            <a:ext cx="3105150" cy="228123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2143116"/>
            <a:ext cx="2286000" cy="213741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3571876"/>
            <a:ext cx="3051810" cy="213741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3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29256" y="4143380"/>
            <a:ext cx="3423920" cy="236029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>
                <a:lumMod val="7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Final </a:t>
            </a:r>
            <a:r>
              <a:rPr lang="pt-BR" dirty="0" err="1" smtClean="0"/>
              <a:t>Fantasy</a:t>
            </a:r>
            <a:r>
              <a:rPr lang="pt-BR" dirty="0" smtClean="0"/>
              <a:t> </a:t>
            </a:r>
            <a:r>
              <a:rPr lang="pt-BR" dirty="0" err="1" smtClean="0"/>
              <a:t>Tactics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e Interatividade</a:t>
            </a:r>
            <a:endParaRPr lang="pt-BR" dirty="0"/>
          </a:p>
        </p:txBody>
      </p:sp>
      <p:pic>
        <p:nvPicPr>
          <p:cNvPr id="2050" name="Picture 2" descr="C:\Program Files (x86)\Microsoft Office\MEDIA\CAGCAT10\j0234687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286124"/>
            <a:ext cx="1228725" cy="72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Realidade Virtual</a:t>
            </a:r>
          </a:p>
          <a:p>
            <a:r>
              <a:rPr lang="pt-BR" dirty="0" smtClean="0"/>
              <a:t>Realidade Aumentada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e Interatividade</a:t>
            </a:r>
            <a:endParaRPr lang="pt-BR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l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l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pel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ppt/theme/themeOverride2.xml><?xml version="1.0" encoding="utf-8"?>
<a:themeOverride xmlns:a="http://schemas.openxmlformats.org/drawingml/2006/main">
  <a:clrScheme name="Papel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ppt/theme/themeOverride3.xml><?xml version="1.0" encoding="utf-8"?>
<a:themeOverride xmlns:a="http://schemas.openxmlformats.org/drawingml/2006/main">
  <a:clrScheme name="Papel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319</Words>
  <Application>Microsoft Office PowerPoint</Application>
  <PresentationFormat>Apresentação na tela (4:3)</PresentationFormat>
  <Paragraphs>91</Paragraphs>
  <Slides>21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Papel</vt:lpstr>
      <vt:lpstr>IRTaktiks</vt:lpstr>
      <vt:lpstr>Conteúdo</vt:lpstr>
      <vt:lpstr>Introdução</vt:lpstr>
      <vt:lpstr>Bases Teóricas</vt:lpstr>
      <vt:lpstr>Dispositivos Multi-toque</vt:lpstr>
      <vt:lpstr>Jogos e Interatividade</vt:lpstr>
      <vt:lpstr>Jogos e Interatividade</vt:lpstr>
      <vt:lpstr>Jogos e Interatividade</vt:lpstr>
      <vt:lpstr>Jogos e Interatividade</vt:lpstr>
      <vt:lpstr>Implementações</vt:lpstr>
      <vt:lpstr>Implementações</vt:lpstr>
      <vt:lpstr>Tecnologias Utilizadas</vt:lpstr>
      <vt:lpstr>Projeto</vt:lpstr>
      <vt:lpstr>Concepção</vt:lpstr>
      <vt:lpstr>Adequação da Mesa</vt:lpstr>
      <vt:lpstr>Mesa Antiga x Mesa Nova</vt:lpstr>
      <vt:lpstr>Visão e Projeção</vt:lpstr>
      <vt:lpstr>Projeção </vt:lpstr>
      <vt:lpstr>Adequação da Mesa</vt:lpstr>
      <vt:lpstr>Jogo</vt:lpstr>
      <vt:lpstr>Resultados</vt:lpstr>
    </vt:vector>
  </TitlesOfParts>
  <Company>Wario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IRTaktiks</dc:title>
  <dc:creator>Mario</dc:creator>
  <cp:lastModifiedBy>Mario</cp:lastModifiedBy>
  <cp:revision>26</cp:revision>
  <dcterms:created xsi:type="dcterms:W3CDTF">2008-06-24T03:57:58Z</dcterms:created>
  <dcterms:modified xsi:type="dcterms:W3CDTF">2008-06-24T17:07:25Z</dcterms:modified>
</cp:coreProperties>
</file>